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6" r:id="rId9"/>
    <p:sldId id="270" r:id="rId10"/>
    <p:sldId id="262" r:id="rId11"/>
    <p:sldId id="263" r:id="rId12"/>
    <p:sldId id="267" r:id="rId13"/>
    <p:sldId id="264" r:id="rId14"/>
    <p:sldId id="265" r:id="rId15"/>
    <p:sldId id="281" r:id="rId16"/>
    <p:sldId id="282" r:id="rId17"/>
    <p:sldId id="283" r:id="rId18"/>
    <p:sldId id="284" r:id="rId19"/>
    <p:sldId id="286" r:id="rId20"/>
    <p:sldId id="285" r:id="rId21"/>
    <p:sldId id="268" r:id="rId22"/>
    <p:sldId id="269" r:id="rId23"/>
    <p:sldId id="271" r:id="rId24"/>
    <p:sldId id="272" r:id="rId25"/>
    <p:sldId id="274" r:id="rId26"/>
    <p:sldId id="273" r:id="rId27"/>
    <p:sldId id="287" r:id="rId28"/>
    <p:sldId id="288" r:id="rId29"/>
    <p:sldId id="289" r:id="rId30"/>
    <p:sldId id="290" r:id="rId31"/>
    <p:sldId id="291" r:id="rId32"/>
    <p:sldId id="279" r:id="rId33"/>
    <p:sldId id="27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6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8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6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8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3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0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57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0BD3A-9DC3-4294-9AE6-A9D639C444E6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BEAD0-377A-4154-BD43-DBB55DC3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2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KULIAH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CABANG-CABANG ILMU FALSAFAH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20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2.2: FALSAFAH TEORITIKAL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r>
              <a:rPr lang="en-US" dirty="0" err="1" smtClean="0"/>
              <a:t>Metafizik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Epistemologi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Psikologi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Estetik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44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 err="1" smtClean="0"/>
              <a:t>Metafizik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52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8001000" cy="582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76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Epistemologi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08660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18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AKSIOLOGI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543799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230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PSIKOLOGI</a:t>
            </a:r>
            <a:endParaRPr 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61999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02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228600"/>
            <a:ext cx="8001000" cy="589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7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381000"/>
            <a:ext cx="8305800" cy="574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27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28600"/>
            <a:ext cx="8153400" cy="589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7883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28600"/>
            <a:ext cx="8305800" cy="589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78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2.1: FALSAFAH BARAT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Autofit/>
          </a:bodyPr>
          <a:lstStyle/>
          <a:p>
            <a:pPr algn="just"/>
            <a:r>
              <a:rPr lang="en-US" sz="2200" dirty="0" err="1" smtClean="0"/>
              <a:t>Falsafah</a:t>
            </a:r>
            <a:r>
              <a:rPr lang="en-US" sz="2200" dirty="0" smtClean="0"/>
              <a:t> Barat </a:t>
            </a:r>
            <a:r>
              <a:rPr lang="en-US" sz="2200" dirty="0" err="1" smtClean="0"/>
              <a:t>ialah</a:t>
            </a:r>
            <a:r>
              <a:rPr lang="en-US" sz="2200" dirty="0" smtClean="0"/>
              <a:t> </a:t>
            </a:r>
            <a:r>
              <a:rPr lang="en-US" sz="2200" dirty="0" err="1" smtClean="0"/>
              <a:t>pemikiran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kerja</a:t>
            </a:r>
            <a:r>
              <a:rPr lang="en-US" sz="2200" dirty="0" smtClean="0"/>
              <a:t> </a:t>
            </a:r>
            <a:r>
              <a:rPr lang="en-US" sz="2200" dirty="0" err="1" smtClean="0"/>
              <a:t>falsafah</a:t>
            </a:r>
            <a:r>
              <a:rPr lang="en-US" sz="2200" dirty="0" smtClean="0"/>
              <a:t> </a:t>
            </a:r>
            <a:r>
              <a:rPr lang="en-US" sz="2200" dirty="0" err="1" smtClean="0"/>
              <a:t>Dunia</a:t>
            </a:r>
            <a:r>
              <a:rPr lang="en-US" sz="2200" dirty="0" smtClean="0"/>
              <a:t> Barat </a:t>
            </a:r>
            <a:r>
              <a:rPr lang="en-US" sz="2200" dirty="0" err="1" smtClean="0"/>
              <a:t>atau</a:t>
            </a:r>
            <a:r>
              <a:rPr lang="en-US" sz="2200" dirty="0" smtClean="0"/>
              <a:t> 'The Occident' , </a:t>
            </a:r>
            <a:r>
              <a:rPr lang="en-US" sz="2200" dirty="0" err="1" smtClean="0"/>
              <a:t>berbeza</a:t>
            </a:r>
            <a:r>
              <a:rPr lang="en-US" sz="2200" dirty="0" smtClean="0"/>
              <a:t> </a:t>
            </a:r>
            <a:r>
              <a:rPr lang="en-US" sz="2200" dirty="0" err="1" smtClean="0"/>
              <a:t>daripada</a:t>
            </a:r>
            <a:r>
              <a:rPr lang="en-US" sz="2200" dirty="0" smtClean="0"/>
              <a:t> </a:t>
            </a:r>
            <a:r>
              <a:rPr lang="en-US" sz="2200" dirty="0" err="1" smtClean="0"/>
              <a:t>falsafah</a:t>
            </a:r>
            <a:r>
              <a:rPr lang="en-US" sz="2200" dirty="0" smtClean="0"/>
              <a:t> </a:t>
            </a:r>
            <a:r>
              <a:rPr lang="en-US" sz="2200" dirty="0" err="1" smtClean="0"/>
              <a:t>Dunia</a:t>
            </a:r>
            <a:r>
              <a:rPr lang="en-US" sz="2200" dirty="0" smtClean="0"/>
              <a:t> </a:t>
            </a:r>
            <a:r>
              <a:rPr lang="en-US" sz="2200" dirty="0" err="1" smtClean="0"/>
              <a:t>Timur</a:t>
            </a:r>
            <a:r>
              <a:rPr lang="en-US" sz="2200" dirty="0" smtClean="0"/>
              <a:t> ('Orient') </a:t>
            </a:r>
            <a:r>
              <a:rPr lang="en-US" sz="2200" dirty="0" err="1" smtClean="0"/>
              <a:t>atau</a:t>
            </a:r>
            <a:r>
              <a:rPr lang="en-US" sz="2200" dirty="0" smtClean="0"/>
              <a:t> </a:t>
            </a:r>
            <a:r>
              <a:rPr lang="en-US" sz="2200" dirty="0" err="1" smtClean="0"/>
              <a:t>jenis-jenis</a:t>
            </a:r>
            <a:r>
              <a:rPr lang="en-US" sz="2200" dirty="0" smtClean="0"/>
              <a:t> </a:t>
            </a:r>
            <a:r>
              <a:rPr lang="en-US" sz="2200" dirty="0" err="1" smtClean="0"/>
              <a:t>falsafah</a:t>
            </a:r>
            <a:r>
              <a:rPr lang="en-US" sz="2200" dirty="0" smtClean="0"/>
              <a:t> </a:t>
            </a:r>
            <a:r>
              <a:rPr lang="en-US" sz="2200" dirty="0" err="1" smtClean="0"/>
              <a:t>asli</a:t>
            </a:r>
            <a:r>
              <a:rPr lang="en-US" sz="2200" dirty="0" smtClean="0"/>
              <a:t> (</a:t>
            </a:r>
            <a:r>
              <a:rPr lang="en-US" sz="2200" dirty="0" err="1" smtClean="0"/>
              <a:t>pribumi</a:t>
            </a:r>
            <a:r>
              <a:rPr lang="en-US" sz="2200" dirty="0" smtClean="0"/>
              <a:t>).</a:t>
            </a:r>
          </a:p>
          <a:p>
            <a:pPr algn="just"/>
            <a:endParaRPr lang="en-US" sz="2200" dirty="0" smtClean="0"/>
          </a:p>
          <a:p>
            <a:pPr algn="just"/>
            <a:r>
              <a:rPr lang="en-US" sz="2200" dirty="0" smtClean="0"/>
              <a:t>Dari </a:t>
            </a:r>
            <a:r>
              <a:rPr lang="en-US" sz="2200" dirty="0" err="1" smtClean="0"/>
              <a:t>segi</a:t>
            </a:r>
            <a:r>
              <a:rPr lang="en-US" sz="2200" dirty="0" smtClean="0"/>
              <a:t> </a:t>
            </a:r>
            <a:r>
              <a:rPr lang="en-US" sz="2200" dirty="0" err="1" smtClean="0"/>
              <a:t>sejarah</a:t>
            </a:r>
            <a:r>
              <a:rPr lang="en-US" sz="2200" dirty="0" smtClean="0"/>
              <a:t>, </a:t>
            </a:r>
            <a:r>
              <a:rPr lang="en-US" sz="2200" dirty="0" err="1" smtClean="0"/>
              <a:t>istilah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en-US" sz="2200" dirty="0" err="1" smtClean="0"/>
              <a:t>ialah</a:t>
            </a:r>
            <a:r>
              <a:rPr lang="en-US" sz="2200" dirty="0" smtClean="0"/>
              <a:t> </a:t>
            </a:r>
            <a:r>
              <a:rPr lang="en-US" sz="2200" dirty="0" err="1" smtClean="0"/>
              <a:t>ciptaan</a:t>
            </a:r>
            <a:r>
              <a:rPr lang="en-US" sz="2200" dirty="0" smtClean="0"/>
              <a:t> </a:t>
            </a:r>
            <a:r>
              <a:rPr lang="en-US" sz="2200" dirty="0" err="1" smtClean="0"/>
              <a:t>baharu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digunakan</a:t>
            </a:r>
            <a:r>
              <a:rPr lang="en-US" sz="2200" dirty="0" smtClean="0"/>
              <a:t>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merujuk</a:t>
            </a:r>
            <a:r>
              <a:rPr lang="en-US" sz="2200" dirty="0" smtClean="0"/>
              <a:t> </a:t>
            </a:r>
            <a:r>
              <a:rPr lang="en-US" sz="2200" dirty="0" err="1" smtClean="0"/>
              <a:t>kepada</a:t>
            </a:r>
            <a:r>
              <a:rPr lang="en-US" sz="2200" dirty="0" smtClean="0"/>
              <a:t> </a:t>
            </a:r>
            <a:r>
              <a:rPr lang="en-US" sz="2200" dirty="0" err="1" smtClean="0"/>
              <a:t>pemikiran</a:t>
            </a:r>
            <a:r>
              <a:rPr lang="en-US" sz="2200" dirty="0" smtClean="0"/>
              <a:t> </a:t>
            </a:r>
            <a:r>
              <a:rPr lang="en-US" sz="2200" dirty="0" err="1" smtClean="0"/>
              <a:t>falsafah</a:t>
            </a:r>
            <a:r>
              <a:rPr lang="en-US" sz="2200" dirty="0" smtClean="0"/>
              <a:t> </a:t>
            </a:r>
            <a:r>
              <a:rPr lang="en-US" sz="2200" dirty="0" err="1" smtClean="0"/>
              <a:t>tamadun</a:t>
            </a:r>
            <a:r>
              <a:rPr lang="en-US" sz="2200" dirty="0" smtClean="0"/>
              <a:t> Barat.</a:t>
            </a:r>
          </a:p>
          <a:p>
            <a:pPr marL="0" indent="0" algn="just">
              <a:buNone/>
            </a:pPr>
            <a:endParaRPr lang="en-US" sz="2200" dirty="0" smtClean="0"/>
          </a:p>
          <a:p>
            <a:pPr algn="just"/>
            <a:r>
              <a:rPr lang="en-US" sz="2200" dirty="0" err="1" smtClean="0"/>
              <a:t>Ia</a:t>
            </a:r>
            <a:r>
              <a:rPr lang="en-US" sz="2200" dirty="0" smtClean="0"/>
              <a:t> </a:t>
            </a:r>
            <a:r>
              <a:rPr lang="en-US" sz="2200" dirty="0" err="1" smtClean="0"/>
              <a:t>bermula</a:t>
            </a:r>
            <a:r>
              <a:rPr lang="en-US" sz="2200" dirty="0" smtClean="0"/>
              <a:t> </a:t>
            </a:r>
            <a:r>
              <a:rPr lang="en-US" sz="2200" dirty="0" err="1" smtClean="0"/>
              <a:t>dengan</a:t>
            </a:r>
            <a:r>
              <a:rPr lang="en-US" sz="2200" dirty="0" smtClean="0"/>
              <a:t> </a:t>
            </a:r>
            <a:r>
              <a:rPr lang="en-US" sz="2200" dirty="0" err="1" smtClean="0"/>
              <a:t>falsafah</a:t>
            </a:r>
            <a:r>
              <a:rPr lang="en-US" sz="2200" dirty="0" smtClean="0"/>
              <a:t> </a:t>
            </a:r>
            <a:r>
              <a:rPr lang="en-US" sz="2200" dirty="0" err="1" smtClean="0"/>
              <a:t>Yunani</a:t>
            </a:r>
            <a:r>
              <a:rPr lang="en-US" sz="2200" dirty="0" smtClean="0"/>
              <a:t> </a:t>
            </a:r>
            <a:r>
              <a:rPr lang="en-US" sz="2200" dirty="0" err="1" smtClean="0"/>
              <a:t>kuno</a:t>
            </a:r>
            <a:r>
              <a:rPr lang="en-US" sz="2200" dirty="0" smtClean="0"/>
              <a:t>,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kemudiannya</a:t>
            </a:r>
            <a:r>
              <a:rPr lang="en-US" sz="2200" dirty="0" smtClean="0"/>
              <a:t> </a:t>
            </a:r>
            <a:r>
              <a:rPr lang="en-US" sz="2200" dirty="0" err="1" smtClean="0"/>
              <a:t>berkembang</a:t>
            </a:r>
            <a:r>
              <a:rPr lang="en-US" sz="2200" dirty="0" smtClean="0"/>
              <a:t> </a:t>
            </a:r>
            <a:r>
              <a:rPr lang="en-US" sz="2200" dirty="0" err="1" smtClean="0"/>
              <a:t>meliputi</a:t>
            </a:r>
            <a:r>
              <a:rPr lang="en-US" sz="2200" dirty="0" smtClean="0"/>
              <a:t> </a:t>
            </a:r>
            <a:r>
              <a:rPr lang="en-US" sz="2200" dirty="0" err="1" smtClean="0"/>
              <a:t>sebahagian</a:t>
            </a:r>
            <a:r>
              <a:rPr lang="en-US" sz="2200" dirty="0" smtClean="0"/>
              <a:t> </a:t>
            </a:r>
            <a:r>
              <a:rPr lang="en-US" sz="2200" dirty="0" err="1" smtClean="0"/>
              <a:t>besar</a:t>
            </a:r>
            <a:r>
              <a:rPr lang="en-US" sz="2200" dirty="0" smtClean="0"/>
              <a:t> </a:t>
            </a:r>
            <a:r>
              <a:rPr lang="en-US" sz="2200" dirty="0" err="1" smtClean="0"/>
              <a:t>dunia</a:t>
            </a:r>
            <a:r>
              <a:rPr lang="en-US" sz="2200" dirty="0" smtClean="0"/>
              <a:t>. </a:t>
            </a:r>
            <a:r>
              <a:rPr lang="en-US" sz="2200" dirty="0" err="1" smtClean="0"/>
              <a:t>Perkataan</a:t>
            </a:r>
            <a:r>
              <a:rPr lang="en-US" sz="2200" dirty="0" smtClean="0"/>
              <a:t> '</a:t>
            </a:r>
            <a:r>
              <a:rPr lang="en-US" sz="2200" dirty="0" err="1" smtClean="0"/>
              <a:t>falsafah</a:t>
            </a:r>
            <a:r>
              <a:rPr lang="en-US" sz="2200" dirty="0" smtClean="0"/>
              <a:t>' </a:t>
            </a:r>
            <a:r>
              <a:rPr lang="en-US" sz="2200" dirty="0" err="1" smtClean="0"/>
              <a:t>sendiri</a:t>
            </a:r>
            <a:r>
              <a:rPr lang="en-US" sz="2200" dirty="0" smtClean="0"/>
              <a:t> </a:t>
            </a:r>
            <a:r>
              <a:rPr lang="en-US" sz="2200" dirty="0" err="1" smtClean="0"/>
              <a:t>berasal</a:t>
            </a:r>
            <a:r>
              <a:rPr lang="en-US" sz="2200" dirty="0" smtClean="0"/>
              <a:t> di </a:t>
            </a:r>
            <a:r>
              <a:rPr lang="en-US" sz="2200" dirty="0" err="1" smtClean="0"/>
              <a:t>alam</a:t>
            </a:r>
            <a:r>
              <a:rPr lang="en-US" sz="2200" dirty="0" smtClean="0"/>
              <a:t> </a:t>
            </a:r>
            <a:r>
              <a:rPr lang="en-US" sz="2200" dirty="0" err="1" smtClean="0"/>
              <a:t>Yunani</a:t>
            </a:r>
            <a:r>
              <a:rPr lang="en-US" sz="2200" dirty="0" smtClean="0"/>
              <a:t> </a:t>
            </a:r>
            <a:r>
              <a:rPr lang="en-US" sz="2200" dirty="0" err="1" smtClean="0"/>
              <a:t>kuno</a:t>
            </a:r>
            <a:r>
              <a:rPr lang="en-US" sz="2200" dirty="0" smtClean="0"/>
              <a:t>.</a:t>
            </a:r>
          </a:p>
          <a:p>
            <a:pPr algn="just"/>
            <a:endParaRPr lang="en-US" sz="2200" dirty="0" smtClean="0"/>
          </a:p>
          <a:p>
            <a:pPr algn="just"/>
            <a:r>
              <a:rPr lang="en-US" sz="2200" dirty="0" err="1" smtClean="0"/>
              <a:t>Secara</a:t>
            </a:r>
            <a:r>
              <a:rPr lang="en-US" sz="2200" dirty="0" smtClean="0"/>
              <a:t> </a:t>
            </a:r>
            <a:r>
              <a:rPr lang="en-US" sz="2200" dirty="0" err="1" smtClean="0"/>
              <a:t>harfiahnya</a:t>
            </a:r>
            <a:r>
              <a:rPr lang="en-US" sz="2200" dirty="0" smtClean="0"/>
              <a:t> '</a:t>
            </a:r>
            <a:r>
              <a:rPr lang="en-US" sz="2200" dirty="0" err="1" smtClean="0"/>
              <a:t>kecintaan</a:t>
            </a:r>
            <a:r>
              <a:rPr lang="en-US" sz="2200" dirty="0" smtClean="0"/>
              <a:t> </a:t>
            </a:r>
            <a:r>
              <a:rPr lang="en-US" sz="2200" dirty="0" err="1" smtClean="0"/>
              <a:t>terhadap</a:t>
            </a:r>
            <a:r>
              <a:rPr lang="en-US" sz="2200" dirty="0" smtClean="0"/>
              <a:t> </a:t>
            </a:r>
            <a:r>
              <a:rPr lang="en-US" sz="2200" dirty="0" err="1" smtClean="0"/>
              <a:t>kebijaksanaan</a:t>
            </a:r>
            <a:r>
              <a:rPr lang="en-US" sz="2200" dirty="0" smtClean="0"/>
              <a:t>' </a:t>
            </a:r>
            <a:r>
              <a:rPr lang="en-US" sz="2200" i="1" dirty="0" err="1" smtClean="0"/>
              <a:t>philein</a:t>
            </a:r>
            <a:r>
              <a:rPr lang="en-US" sz="2200" dirty="0" smtClean="0"/>
              <a:t> '</a:t>
            </a:r>
            <a:r>
              <a:rPr lang="en-US" sz="2200" dirty="0" err="1" smtClean="0"/>
              <a:t>mencinta</a:t>
            </a:r>
            <a:r>
              <a:rPr lang="en-US" sz="2200" dirty="0" smtClean="0"/>
              <a:t>'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i="1" dirty="0" err="1" smtClean="0"/>
              <a:t>sophia</a:t>
            </a:r>
            <a:r>
              <a:rPr lang="en-US" sz="2200" dirty="0" smtClean="0"/>
              <a:t> '</a:t>
            </a:r>
            <a:r>
              <a:rPr lang="en-US" sz="2200" dirty="0" err="1" smtClean="0"/>
              <a:t>kebijaksanaan</a:t>
            </a:r>
            <a:r>
              <a:rPr lang="en-US" sz="2200" dirty="0" smtClean="0"/>
              <a:t>‘, </a:t>
            </a:r>
            <a:r>
              <a:rPr lang="en-US" sz="2200" dirty="0" err="1" smtClean="0"/>
              <a:t>secara</a:t>
            </a:r>
            <a:r>
              <a:rPr lang="en-US" sz="2200" dirty="0" smtClean="0"/>
              <a:t> </a:t>
            </a:r>
            <a:r>
              <a:rPr lang="en-US" sz="2200" dirty="0" err="1" smtClean="0"/>
              <a:t>tersiratnya</a:t>
            </a:r>
            <a:r>
              <a:rPr lang="en-US" sz="2200" dirty="0" smtClean="0"/>
              <a:t> "</a:t>
            </a:r>
            <a:r>
              <a:rPr lang="en-US" sz="2200" dirty="0" err="1" smtClean="0"/>
              <a:t>pengetahuan</a:t>
            </a:r>
            <a:r>
              <a:rPr lang="en-US" sz="2200" dirty="0" smtClean="0"/>
              <a:t>".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73326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04800"/>
            <a:ext cx="8229600" cy="582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04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2.3: PRAKTIKAL FALSAFAH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8001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760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8077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79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077199" cy="589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95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1999" cy="582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305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924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083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8077200" cy="589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73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FALSAFAH EKONOMI BARAT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315199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194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81000"/>
            <a:ext cx="8180462" cy="574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92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07719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48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FALSAFAH ISLAM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381999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698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7619999" cy="574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606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534400" cy="589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840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MENGAPA ILMU KALAM PENTING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000999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621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ILMU KALAM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7" y="1600200"/>
            <a:ext cx="782296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25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SKOP FALSAFAH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 smtClean="0"/>
              <a:t>Skop</a:t>
            </a:r>
            <a:r>
              <a:rPr lang="en-US" dirty="0" smtClean="0"/>
              <a:t> </a:t>
            </a:r>
            <a:r>
              <a:rPr lang="en-US" dirty="0" err="1" smtClean="0"/>
              <a:t>falsafah</a:t>
            </a:r>
            <a:r>
              <a:rPr lang="en-US" dirty="0" smtClean="0"/>
              <a:t> </a:t>
            </a:r>
            <a:r>
              <a:rPr lang="en-US" dirty="0" err="1" smtClean="0"/>
              <a:t>merangkumi</a:t>
            </a:r>
            <a:r>
              <a:rPr lang="en-US" dirty="0" smtClean="0"/>
              <a:t> '</a:t>
            </a:r>
            <a:r>
              <a:rPr lang="en-US" dirty="0" err="1" smtClean="0"/>
              <a:t>kesemua</a:t>
            </a:r>
            <a:r>
              <a:rPr lang="en-US" dirty="0" smtClean="0"/>
              <a:t>' </a:t>
            </a:r>
            <a:r>
              <a:rPr lang="en-US" dirty="0" err="1" smtClean="0"/>
              <a:t>usaha-usaha</a:t>
            </a:r>
            <a:r>
              <a:rPr lang="en-US" dirty="0" smtClean="0"/>
              <a:t> </a:t>
            </a:r>
            <a:r>
              <a:rPr lang="en-US" dirty="0" err="1" smtClean="0"/>
              <a:t>daya</a:t>
            </a:r>
            <a:r>
              <a:rPr lang="en-US" dirty="0" smtClean="0"/>
              <a:t> </a:t>
            </a:r>
            <a:r>
              <a:rPr lang="en-US" dirty="0" err="1" smtClean="0"/>
              <a:t>fikir</a:t>
            </a:r>
            <a:r>
              <a:rPr lang="en-US" dirty="0" smtClean="0"/>
              <a:t> (</a:t>
            </a:r>
            <a:r>
              <a:rPr lang="en-US" dirty="0" err="1" smtClean="0"/>
              <a:t>intelektual</a:t>
            </a:r>
            <a:r>
              <a:rPr lang="en-US" dirty="0" smtClean="0"/>
              <a:t>).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termasuklah</a:t>
            </a:r>
            <a:r>
              <a:rPr lang="en-US" dirty="0" smtClean="0"/>
              <a:t> </a:t>
            </a:r>
            <a:r>
              <a:rPr lang="en-US" dirty="0" err="1" smtClean="0"/>
              <a:t>masalah-masalah</a:t>
            </a:r>
            <a:r>
              <a:rPr lang="en-US" dirty="0" smtClean="0"/>
              <a:t> </a:t>
            </a:r>
            <a:r>
              <a:rPr lang="en-US" dirty="0" err="1" smtClean="0"/>
              <a:t>falsafah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yang </a:t>
            </a:r>
            <a:r>
              <a:rPr lang="en-US" dirty="0" err="1" smtClean="0"/>
              <a:t>difahami</a:t>
            </a:r>
            <a:r>
              <a:rPr lang="en-US" dirty="0" smtClean="0"/>
              <a:t> masa </a:t>
            </a:r>
            <a:r>
              <a:rPr lang="en-US" dirty="0" err="1" smtClean="0"/>
              <a:t>kini</a:t>
            </a:r>
            <a:r>
              <a:rPr lang="en-US" dirty="0" smtClean="0"/>
              <a:t>; </a:t>
            </a:r>
            <a:r>
              <a:rPr lang="en-US" dirty="0" err="1" smtClean="0"/>
              <a:t>tetapi</a:t>
            </a:r>
            <a:r>
              <a:rPr lang="en-US" dirty="0" smtClean="0"/>
              <a:t> juga </a:t>
            </a:r>
            <a:r>
              <a:rPr lang="en-US" dirty="0" err="1" smtClean="0"/>
              <a:t>merangkumi</a:t>
            </a:r>
            <a:r>
              <a:rPr lang="en-US" dirty="0" smtClean="0"/>
              <a:t> </a:t>
            </a:r>
            <a:r>
              <a:rPr lang="en-US" dirty="0" err="1" smtClean="0"/>
              <a:t>bidang-bidang</a:t>
            </a:r>
            <a:r>
              <a:rPr lang="en-US" dirty="0" smtClean="0"/>
              <a:t> </a:t>
            </a:r>
            <a:r>
              <a:rPr lang="en-US" dirty="0" err="1" smtClean="0"/>
              <a:t>kajian</a:t>
            </a:r>
            <a:r>
              <a:rPr lang="en-US" dirty="0" smtClean="0"/>
              <a:t> lain,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matematik</a:t>
            </a:r>
            <a:r>
              <a:rPr lang="en-US" dirty="0" smtClean="0"/>
              <a:t> </a:t>
            </a:r>
            <a:r>
              <a:rPr lang="en-US" dirty="0" err="1" smtClean="0"/>
              <a:t>tulen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sains</a:t>
            </a:r>
            <a:r>
              <a:rPr lang="en-US" dirty="0" smtClean="0"/>
              <a:t> </a:t>
            </a:r>
            <a:r>
              <a:rPr lang="en-US" dirty="0" err="1" smtClean="0"/>
              <a:t>alami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fizik</a:t>
            </a:r>
            <a:r>
              <a:rPr lang="en-US" dirty="0" smtClean="0"/>
              <a:t>, </a:t>
            </a:r>
            <a:r>
              <a:rPr lang="en-US" dirty="0" err="1" smtClean="0"/>
              <a:t>ilmu</a:t>
            </a:r>
            <a:r>
              <a:rPr lang="en-US" dirty="0" smtClean="0"/>
              <a:t> </a:t>
            </a:r>
            <a:r>
              <a:rPr lang="en-US" dirty="0" err="1" smtClean="0"/>
              <a:t>falak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biologi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ialah</a:t>
            </a:r>
            <a:r>
              <a:rPr lang="en-US" dirty="0" smtClean="0"/>
              <a:t> Aristotle yang </a:t>
            </a:r>
            <a:r>
              <a:rPr lang="en-US" dirty="0" err="1" smtClean="0"/>
              <a:t>mengkaji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sekarang</a:t>
            </a:r>
            <a:r>
              <a:rPr lang="en-US" dirty="0" smtClean="0"/>
              <a:t> </a:t>
            </a:r>
            <a:r>
              <a:rPr lang="en-US" dirty="0" err="1" smtClean="0"/>
              <a:t>digelar</a:t>
            </a:r>
            <a:r>
              <a:rPr lang="en-US" dirty="0" smtClean="0"/>
              <a:t> </a:t>
            </a:r>
            <a:r>
              <a:rPr lang="en-US" dirty="0" err="1" smtClean="0"/>
              <a:t>biologi</a:t>
            </a:r>
            <a:r>
              <a:rPr lang="en-US" dirty="0" smtClean="0"/>
              <a:t>, </a:t>
            </a:r>
            <a:r>
              <a:rPr lang="en-US" dirty="0" err="1" smtClean="0"/>
              <a:t>meteorologi</a:t>
            </a:r>
            <a:r>
              <a:rPr lang="en-US" dirty="0" smtClean="0"/>
              <a:t>, </a:t>
            </a:r>
            <a:r>
              <a:rPr lang="en-US" dirty="0" err="1" smtClean="0"/>
              <a:t>fizik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kosmologi</a:t>
            </a:r>
            <a:r>
              <a:rPr lang="en-US" dirty="0" smtClean="0"/>
              <a:t>, </a:t>
            </a:r>
            <a:r>
              <a:rPr lang="en-US" dirty="0" err="1" smtClean="0"/>
              <a:t>disamping</a:t>
            </a:r>
            <a:r>
              <a:rPr lang="en-US" dirty="0" smtClean="0"/>
              <a:t> </a:t>
            </a:r>
            <a:r>
              <a:rPr lang="en-US" dirty="0" err="1" smtClean="0"/>
              <a:t>metafizik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etika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7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Pembahagian</a:t>
            </a:r>
            <a:r>
              <a:rPr lang="en-US" dirty="0" smtClean="0"/>
              <a:t> </a:t>
            </a:r>
            <a:r>
              <a:rPr lang="en-US" dirty="0" err="1" smtClean="0"/>
              <a:t>Falsafah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algn="just"/>
            <a:r>
              <a:rPr lang="en-US" dirty="0" smtClean="0"/>
              <a:t> </a:t>
            </a:r>
            <a:r>
              <a:rPr lang="en-US" dirty="0" err="1" smtClean="0"/>
              <a:t>Pembahagian</a:t>
            </a:r>
            <a:r>
              <a:rPr lang="en-US" dirty="0" smtClean="0"/>
              <a:t> </a:t>
            </a:r>
            <a:r>
              <a:rPr lang="en-US" dirty="0" err="1" smtClean="0"/>
              <a:t>falsafah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ahli</a:t>
            </a:r>
            <a:r>
              <a:rPr lang="en-US" dirty="0" smtClean="0"/>
              <a:t> Stoicism ('</a:t>
            </a:r>
            <a:r>
              <a:rPr lang="en-US" dirty="0" err="1" smtClean="0"/>
              <a:t>Ketabahan</a:t>
            </a:r>
            <a:r>
              <a:rPr lang="en-US" dirty="0" smtClean="0"/>
              <a:t>')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Logik</a:t>
            </a:r>
            <a:r>
              <a:rPr lang="en-US" dirty="0" smtClean="0"/>
              <a:t>, </a:t>
            </a:r>
            <a:r>
              <a:rPr lang="en-US" dirty="0" err="1" smtClean="0"/>
              <a:t>Etika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Fizik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err="1" smtClean="0"/>
              <a:t>Pengkhususan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</a:t>
            </a:r>
            <a:r>
              <a:rPr lang="en-US" dirty="0" err="1" smtClean="0"/>
              <a:t>falsafah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kerap</a:t>
            </a:r>
            <a:r>
              <a:rPr lang="en-US" dirty="0" smtClean="0"/>
              <a:t> </a:t>
            </a:r>
            <a:r>
              <a:rPr lang="en-US" dirty="0" err="1" smtClean="0"/>
              <a:t>dibahagikan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metafizik</a:t>
            </a:r>
            <a:r>
              <a:rPr lang="en-US" dirty="0" smtClean="0"/>
              <a:t>, </a:t>
            </a:r>
            <a:r>
              <a:rPr lang="en-US" dirty="0" err="1" smtClean="0"/>
              <a:t>epistemologi</a:t>
            </a:r>
            <a:r>
              <a:rPr lang="en-US" dirty="0" smtClean="0"/>
              <a:t>, </a:t>
            </a:r>
            <a:r>
              <a:rPr lang="en-US" dirty="0" err="1" smtClean="0"/>
              <a:t>etika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estetika</a:t>
            </a:r>
            <a:r>
              <a:rPr lang="en-US" dirty="0" smtClean="0"/>
              <a:t> (</a:t>
            </a:r>
            <a:r>
              <a:rPr lang="en-US" dirty="0" err="1" smtClean="0"/>
              <a:t>kedua-dua</a:t>
            </a:r>
            <a:r>
              <a:rPr lang="en-US" dirty="0" smtClean="0"/>
              <a:t> </a:t>
            </a:r>
            <a:r>
              <a:rPr lang="en-US" dirty="0" err="1" smtClean="0"/>
              <a:t>etika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estetika</a:t>
            </a:r>
            <a:r>
              <a:rPr lang="en-US" dirty="0" smtClean="0"/>
              <a:t> </a:t>
            </a:r>
            <a:r>
              <a:rPr lang="en-US" dirty="0" err="1" smtClean="0"/>
              <a:t>digabungkan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axiologi</a:t>
            </a:r>
            <a:r>
              <a:rPr lang="en-US" dirty="0" smtClean="0"/>
              <a:t>).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53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</a:t>
            </a:r>
            <a:r>
              <a:rPr lang="en-US" dirty="0" err="1" smtClean="0"/>
              <a:t>Disiplin</a:t>
            </a:r>
            <a:r>
              <a:rPr lang="en-US" dirty="0" smtClean="0"/>
              <a:t> </a:t>
            </a:r>
            <a:r>
              <a:rPr lang="en-US" dirty="0" err="1" smtClean="0"/>
              <a:t>Falsafah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cabang-cabang</a:t>
            </a:r>
            <a:r>
              <a:rPr lang="en-US" dirty="0" smtClean="0"/>
              <a:t> </a:t>
            </a:r>
            <a:r>
              <a:rPr lang="en-US" dirty="0" err="1" smtClean="0"/>
              <a:t>luas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kini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berbilang</a:t>
            </a:r>
            <a:r>
              <a:rPr lang="en-US" dirty="0" smtClean="0"/>
              <a:t> sub-</a:t>
            </a:r>
            <a:r>
              <a:rPr lang="en-US" dirty="0" err="1" smtClean="0"/>
              <a:t>disiplin</a:t>
            </a:r>
            <a:r>
              <a:rPr lang="en-US" dirty="0" smtClean="0"/>
              <a:t> </a:t>
            </a:r>
            <a:r>
              <a:rPr lang="en-US" dirty="0" err="1" smtClean="0"/>
              <a:t>falsafah</a:t>
            </a:r>
            <a:r>
              <a:rPr lang="en-US" dirty="0" smtClean="0"/>
              <a:t>.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tahap</a:t>
            </a:r>
            <a:r>
              <a:rPr lang="en-US" dirty="0" smtClean="0"/>
              <a:t> paling </a:t>
            </a:r>
            <a:r>
              <a:rPr lang="en-US" dirty="0" err="1" smtClean="0"/>
              <a:t>luas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pembahagian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[[</a:t>
            </a:r>
            <a:r>
              <a:rPr lang="en-US" dirty="0" err="1" smtClean="0"/>
              <a:t>Falsafah</a:t>
            </a:r>
            <a:r>
              <a:rPr lang="en-US" dirty="0" smtClean="0"/>
              <a:t> </a:t>
            </a:r>
            <a:r>
              <a:rPr lang="en-US" dirty="0" err="1" smtClean="0"/>
              <a:t>Analitis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Kontinental</a:t>
            </a:r>
            <a:r>
              <a:rPr lang="en-US" dirty="0" smtClean="0"/>
              <a:t>].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err="1" smtClean="0"/>
              <a:t>Falsafah</a:t>
            </a:r>
            <a:r>
              <a:rPr lang="en-US" dirty="0" smtClean="0"/>
              <a:t> </a:t>
            </a:r>
            <a:r>
              <a:rPr lang="en-US" dirty="0" err="1" smtClean="0"/>
              <a:t>Kontinental</a:t>
            </a:r>
            <a:r>
              <a:rPr lang="en-US" dirty="0" smtClean="0"/>
              <a:t>, </a:t>
            </a:r>
            <a:r>
              <a:rPr lang="en-US" dirty="0" err="1" smtClean="0"/>
              <a:t>pembahagian</a:t>
            </a:r>
            <a:r>
              <a:rPr lang="en-US" dirty="0" smtClean="0"/>
              <a:t> </a:t>
            </a:r>
            <a:r>
              <a:rPr lang="en-US" dirty="0" err="1" smtClean="0"/>
              <a:t>falsafah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'</a:t>
            </a:r>
            <a:r>
              <a:rPr lang="en-US" dirty="0" err="1" smtClean="0"/>
              <a:t>pakar</a:t>
            </a:r>
            <a:r>
              <a:rPr lang="en-US" dirty="0" smtClean="0"/>
              <a:t>'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sesuatu</a:t>
            </a:r>
            <a:r>
              <a:rPr lang="en-US" dirty="0" smtClean="0"/>
              <a:t> yang </a:t>
            </a:r>
            <a:r>
              <a:rPr lang="en-US" dirty="0" err="1" smtClean="0"/>
              <a:t>merumitkan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sebab</a:t>
            </a:r>
            <a:r>
              <a:rPr lang="en-US" dirty="0" smtClean="0"/>
              <a:t> </a:t>
            </a:r>
            <a:r>
              <a:rPr lang="en-US" dirty="0" err="1" smtClean="0"/>
              <a:t>sifat</a:t>
            </a:r>
            <a:r>
              <a:rPr lang="en-US" dirty="0" smtClean="0"/>
              <a:t> </a:t>
            </a:r>
            <a:r>
              <a:rPr lang="en-US" dirty="0" err="1" smtClean="0"/>
              <a:t>penyatuan</a:t>
            </a:r>
            <a:r>
              <a:rPr lang="en-US" dirty="0" smtClean="0"/>
              <a:t> yang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falsafah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4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sv-SE" dirty="0" smtClean="0"/>
              <a:t>Falsafah Analitis pula, pembahagian kepada sub-disiplin yang memudahkan kajian dalam cabang masing-masing.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0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924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35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305800" cy="566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053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308</Words>
  <Application>Microsoft Office PowerPoint</Application>
  <PresentationFormat>On-screen Show (4:3)</PresentationFormat>
  <Paragraphs>38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KULIAH 2</vt:lpstr>
      <vt:lpstr>2.1: FALSAFAH BARAT</vt:lpstr>
      <vt:lpstr>FALSAFAH ISLAM</vt:lpstr>
      <vt:lpstr>SKOP FALSAFAH</vt:lpstr>
      <vt:lpstr>Pembahagian Falsafah</vt:lpstr>
      <vt:lpstr>Sub-Disiplin Falsafah</vt:lpstr>
      <vt:lpstr>Cont…</vt:lpstr>
      <vt:lpstr>PowerPoint Presentation</vt:lpstr>
      <vt:lpstr>PowerPoint Presentation</vt:lpstr>
      <vt:lpstr>2.2: FALSAFAH TEORITIKAL </vt:lpstr>
      <vt:lpstr>Metafizik </vt:lpstr>
      <vt:lpstr>PowerPoint Presentation</vt:lpstr>
      <vt:lpstr>Epistemologi </vt:lpstr>
      <vt:lpstr>AKSIOLOGI</vt:lpstr>
      <vt:lpstr>PSIKOLOGI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2.3: PRAKTIKAL FALSAFAH</vt:lpstr>
      <vt:lpstr>Cont…</vt:lpstr>
      <vt:lpstr>PowerPoint Presentation</vt:lpstr>
      <vt:lpstr>PowerPoint Presentation</vt:lpstr>
      <vt:lpstr>PowerPoint Presentation</vt:lpstr>
      <vt:lpstr>PowerPoint Presentation</vt:lpstr>
      <vt:lpstr>FALSAFAH EKONOMI BARAT</vt:lpstr>
      <vt:lpstr>PowerPoint Presentation</vt:lpstr>
      <vt:lpstr>PowerPoint Presentation</vt:lpstr>
      <vt:lpstr>PowerPoint Presentation</vt:lpstr>
      <vt:lpstr>PowerPoint Presentation</vt:lpstr>
      <vt:lpstr>MENGAPA ILMU KALAM PENTING</vt:lpstr>
      <vt:lpstr>ILMU KALAM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KULIAH 2</dc:title>
  <dc:creator>NORUN NAJJAH BINTI AHMAT</dc:creator>
  <cp:lastModifiedBy>SALL 1 USER</cp:lastModifiedBy>
  <cp:revision>18</cp:revision>
  <dcterms:created xsi:type="dcterms:W3CDTF">2020-02-04T06:59:18Z</dcterms:created>
  <dcterms:modified xsi:type="dcterms:W3CDTF">2020-02-05T02:35:50Z</dcterms:modified>
</cp:coreProperties>
</file>